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3BE"/>
    <a:srgbClr val="FFD579"/>
    <a:srgbClr val="FDD7B4"/>
    <a:srgbClr val="FFF37C"/>
    <a:srgbClr val="FF7E79"/>
    <a:srgbClr val="D0EBC5"/>
    <a:srgbClr val="88B554"/>
    <a:srgbClr val="7F4629"/>
    <a:srgbClr val="FFF6E3"/>
    <a:srgbClr val="017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>
        <p:scale>
          <a:sx n="120" d="100"/>
          <a:sy n="120" d="100"/>
        </p:scale>
        <p:origin x="872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199169" y="1636149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33185BA-360F-41CC-3F9A-B28FF61F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55" t="32522" b="24877"/>
          <a:stretch>
            <a:fillRect/>
          </a:stretch>
        </p:blipFill>
        <p:spPr>
          <a:xfrm>
            <a:off x="3670465" y="1828798"/>
            <a:ext cx="5918330" cy="247922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6CF3873-6A5C-5C63-8F55-1E02F52034EC}"/>
              </a:ext>
            </a:extLst>
          </p:cNvPr>
          <p:cNvSpPr/>
          <p:nvPr/>
        </p:nvSpPr>
        <p:spPr>
          <a:xfrm>
            <a:off x="3678872" y="1828798"/>
            <a:ext cx="5918331" cy="2479222"/>
          </a:xfrm>
          <a:prstGeom prst="rect">
            <a:avLst/>
          </a:prstGeom>
          <a:solidFill>
            <a:schemeClr val="tx1">
              <a:alpha val="2955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279A76-10D2-5F00-B013-3A6B83B89326}"/>
              </a:ext>
            </a:extLst>
          </p:cNvPr>
          <p:cNvSpPr txBox="1"/>
          <p:nvPr/>
        </p:nvSpPr>
        <p:spPr>
          <a:xfrm>
            <a:off x="4570910" y="4009752"/>
            <a:ext cx="1957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E. coli STEC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931C11-1A84-F6EF-E4CB-F72615363BF5}"/>
              </a:ext>
            </a:extLst>
          </p:cNvPr>
          <p:cNvSpPr txBox="1"/>
          <p:nvPr/>
        </p:nvSpPr>
        <p:spPr>
          <a:xfrm>
            <a:off x="5852639" y="4001895"/>
            <a:ext cx="1292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Salmonella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F437B0-FC70-2693-4B0D-F934ADC67035}"/>
              </a:ext>
            </a:extLst>
          </p:cNvPr>
          <p:cNvSpPr txBox="1"/>
          <p:nvPr/>
        </p:nvSpPr>
        <p:spPr>
          <a:xfrm>
            <a:off x="3795835" y="3786996"/>
            <a:ext cx="132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TxA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E3A783-9C24-DDE4-4093-C9C129270CCD}"/>
              </a:ext>
            </a:extLst>
          </p:cNvPr>
          <p:cNvSpPr txBox="1"/>
          <p:nvPr/>
        </p:nvSpPr>
        <p:spPr>
          <a:xfrm>
            <a:off x="4352407" y="3783313"/>
            <a:ext cx="170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Listeria spp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C252B2-B71E-37E5-D2AE-5B2CF5702413}"/>
              </a:ext>
            </a:extLst>
          </p:cNvPr>
          <p:cNvSpPr txBox="1"/>
          <p:nvPr/>
        </p:nvSpPr>
        <p:spPr>
          <a:xfrm>
            <a:off x="5592977" y="3788820"/>
            <a:ext cx="2295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Enterobacteria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2F4D05-A434-563B-B10A-261404ED3952}"/>
              </a:ext>
            </a:extLst>
          </p:cNvPr>
          <p:cNvSpPr txBox="1"/>
          <p:nvPr/>
        </p:nvSpPr>
        <p:spPr>
          <a:xfrm>
            <a:off x="5956685" y="3580425"/>
            <a:ext cx="132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E. coli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BB5FEB-4035-EBF7-C01F-8A77804112DA}"/>
              </a:ext>
            </a:extLst>
          </p:cNvPr>
          <p:cNvSpPr txBox="1"/>
          <p:nvPr/>
        </p:nvSpPr>
        <p:spPr>
          <a:xfrm>
            <a:off x="8474337" y="3580427"/>
            <a:ext cx="1004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Spoilage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3EF83C-2E87-A4AD-B962-E26203B8B17F}"/>
              </a:ext>
            </a:extLst>
          </p:cNvPr>
          <p:cNvSpPr txBox="1"/>
          <p:nvPr/>
        </p:nvSpPr>
        <p:spPr>
          <a:xfrm>
            <a:off x="4899252" y="3580426"/>
            <a:ext cx="1324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S. aureus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F3A663-7E10-0911-15C2-3166D8249BA6}"/>
              </a:ext>
            </a:extLst>
          </p:cNvPr>
          <p:cNvSpPr txBox="1"/>
          <p:nvPr/>
        </p:nvSpPr>
        <p:spPr>
          <a:xfrm>
            <a:off x="7783965" y="3985235"/>
            <a:ext cx="931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AiGOR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64A74E-185B-5414-8185-FD9B9910F774}"/>
              </a:ext>
            </a:extLst>
          </p:cNvPr>
          <p:cNvSpPr txBox="1"/>
          <p:nvPr/>
        </p:nvSpPr>
        <p:spPr>
          <a:xfrm>
            <a:off x="9028612" y="3793946"/>
            <a:ext cx="512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PRY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971EF4-A2A0-74EB-D48E-1CC8AB0AE7C3}"/>
              </a:ext>
            </a:extLst>
          </p:cNvPr>
          <p:cNvSpPr txBox="1"/>
          <p:nvPr/>
        </p:nvSpPr>
        <p:spPr>
          <a:xfrm>
            <a:off x="7163116" y="3783313"/>
            <a:ext cx="1915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L. monocytogenes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F99E1ED-2907-ADA7-46C5-B458571E9F4E}"/>
              </a:ext>
            </a:extLst>
          </p:cNvPr>
          <p:cNvSpPr txBox="1"/>
          <p:nvPr/>
        </p:nvSpPr>
        <p:spPr>
          <a:xfrm>
            <a:off x="6899616" y="3580427"/>
            <a:ext cx="1574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E. coli O157:H7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B81820-4BAE-58EE-5A8D-2F9328D3A9E0}"/>
              </a:ext>
            </a:extLst>
          </p:cNvPr>
          <p:cNvSpPr txBox="1"/>
          <p:nvPr/>
        </p:nvSpPr>
        <p:spPr>
          <a:xfrm>
            <a:off x="8601221" y="3985234"/>
            <a:ext cx="877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LABs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2A66B6-8164-1723-A27E-C7856DC60429}"/>
              </a:ext>
            </a:extLst>
          </p:cNvPr>
          <p:cNvSpPr txBox="1"/>
          <p:nvPr/>
        </p:nvSpPr>
        <p:spPr>
          <a:xfrm>
            <a:off x="7004006" y="3990805"/>
            <a:ext cx="1156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Yeasts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66F2B3-B3CA-FD35-D855-73DE7C8D1CCA}"/>
              </a:ext>
            </a:extLst>
          </p:cNvPr>
          <p:cNvSpPr txBox="1"/>
          <p:nvPr/>
        </p:nvSpPr>
        <p:spPr>
          <a:xfrm>
            <a:off x="3756702" y="4001923"/>
            <a:ext cx="1156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Molds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6AF369-AACA-0CAE-09AE-3D5B9E6FB567}"/>
              </a:ext>
            </a:extLst>
          </p:cNvPr>
          <p:cNvSpPr txBox="1"/>
          <p:nvPr/>
        </p:nvSpPr>
        <p:spPr>
          <a:xfrm>
            <a:off x="3814905" y="3580427"/>
            <a:ext cx="1466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Indicators</a:t>
            </a:r>
          </a:p>
        </p:txBody>
      </p: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110</Words>
  <Application>Microsoft Macintosh PowerPoint</Application>
  <PresentationFormat>Widescreen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4</cp:revision>
  <dcterms:created xsi:type="dcterms:W3CDTF">2026-01-25T17:43:28Z</dcterms:created>
  <dcterms:modified xsi:type="dcterms:W3CDTF">2026-01-26T14:29:38Z</dcterms:modified>
</cp:coreProperties>
</file>